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305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9613-27EA-4DD3-B607-2EF83DCAA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BA412-8CFB-4EED-916B-54EA2C04A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4B81-06CD-4D84-812B-B1E76C10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A61F-2804-45DB-B47B-E0F68B78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60139-E46F-4B12-A4A6-5311317B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99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DBFD-438B-4346-BB52-2960298D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07BE1-9F24-4790-ACD4-799A94F9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0B285-DDF9-4BEF-8DCB-AAD5C3B1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98B8-81A4-48FA-B1A5-3FA0C169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42355-DEC8-4BB8-9651-7DFB8EC5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07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1DABC-E08C-45CF-A64D-477CC81BF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6FD64-1F09-4208-92D8-6F718A27E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07CF-3E88-48D6-B179-B4F7E661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7CA9-9034-4447-B248-A3C4FF12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DA861-CABF-4483-AEF6-BFB5119C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6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A2FC-6B3F-4EA8-A7D7-7A69BD82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0351-9445-4E17-B867-B900177E3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6975-AE6A-4CDC-96DC-AC88EA53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5CF0-5811-412D-BA60-04CDA96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C4D1-2AD0-4786-B5F6-769FBA03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00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3E4-DA39-45B6-B7B5-C3C8C65F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92AC-27B1-441D-AAF9-3F7825FE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44F8-234A-442C-B69A-C8EE26CC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5EF8-2158-4B7E-B9FF-B09C07DD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1A67-18C9-48D9-91B8-E0C88BA9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6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19C1-D98B-4B0B-8576-9D2D08A8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1FBD-A969-475F-943B-7FB6166BE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68081-5C0C-4E1E-8E88-7D637224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ACD70-C0C5-4467-B54D-DDB6D68E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12880-C6B4-4AD2-9433-94E15730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B7DE1-6202-4AC5-B735-F9C9BC22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61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B4BB-4DD0-4CAA-AF93-700F958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D174D-BD46-4CBC-B177-21EEDDC7F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53CE-0E64-4688-A6A7-827521B68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8EB9A-D922-4046-A863-96E42C9E6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22667-D733-41E4-88AF-33BB4880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422EE-78E2-459A-A71E-3AFCC9FF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B44C4-5E89-488B-A8F6-4ECABBCE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5C943-DBFF-445E-A608-C339587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23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4E56-AB20-496E-B63F-38B8E4B6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A3553-1CC0-4287-B541-E58633FB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C3FCA-D6F0-4A6F-BB76-85B1641F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F40FE-270C-4E2B-B54D-BAA1420E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3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AAD21-BA57-4B04-8284-9239DE8D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1C102-8EC8-4266-85E5-9C37BCA4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44CF-93C7-4A0A-82A4-A103706C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1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9906-54E3-4343-853D-4B14B827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C6E0-C0E8-4A96-B5A0-CEB9D431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CB6-DAE8-49EA-862A-D6F59B5D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263C4-DCE5-496B-B743-06041E9A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2379-23DF-4C7F-963F-F3DA6125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391-488A-426F-99FE-9A60E553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1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29CD-E297-49E8-8A1B-698BB88B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90342-FE58-488C-879E-F0BA7C3DC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607E0-6853-4E0D-A38A-5029ACDB9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3FE37-4807-4685-84EA-2E418BF0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D80A-666D-4A7C-8CF7-AD238B1A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B433C-6D94-4A81-BC18-C872DDE1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87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2555B-392D-4994-8F90-03FFB2C2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EF1A-7EBC-40B3-8219-952A9155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DFF5-C05C-4789-9B7C-049B082A1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17EF-FC94-4E42-B487-D72F8A737976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CF4B-20B5-483F-86D3-B37E2D054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CC06-386C-4C51-B274-27CFD201C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EA81-E74C-4768-B051-411F2959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1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79B1E0-789F-462D-8C05-9DB285A83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57" y="214183"/>
            <a:ext cx="6787416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396356" y="683966"/>
            <a:ext cx="4008901" cy="157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eCommerce Landing page Creative image</a:t>
            </a:r>
          </a:p>
        </p:txBody>
      </p:sp>
    </p:spTree>
    <p:extLst>
      <p:ext uri="{BB962C8B-B14F-4D97-AF65-F5344CB8AC3E}">
        <p14:creationId xmlns:p14="http://schemas.microsoft.com/office/powerpoint/2010/main" val="6374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396356" y="683966"/>
            <a:ext cx="4008901" cy="157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eCommerce </a:t>
            </a:r>
            <a:br>
              <a:rPr lang="en-IN" dirty="0"/>
            </a:br>
            <a:r>
              <a:rPr lang="en-IN" dirty="0"/>
              <a:t>Magento Wheel</a:t>
            </a:r>
          </a:p>
        </p:txBody>
      </p:sp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8DA0A0A1-FCEA-4A8B-93D3-7525E621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80" y="131972"/>
            <a:ext cx="6638661" cy="64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766715" y="175891"/>
            <a:ext cx="10240884" cy="51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eCommerce Magento icons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C96EC4-1DB9-4AC8-9FD0-CB531CCAD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" y="967681"/>
            <a:ext cx="699897" cy="806210"/>
          </a:xfrm>
          <a:prstGeom prst="rect">
            <a:avLst/>
          </a:prstGeom>
        </p:spPr>
      </p:pic>
      <p:pic>
        <p:nvPicPr>
          <p:cNvPr id="7" name="Picture 6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5075AA17-1A42-4C30-98BC-DE9E3CF7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39" y="1019752"/>
            <a:ext cx="990286" cy="75413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C6A104E-20B2-400D-8E46-3B050A192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76" y="996126"/>
            <a:ext cx="817728" cy="72373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CFA5541F-5ED4-45BB-87DF-8937CEEA8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8" y="1029885"/>
            <a:ext cx="744006" cy="744006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BDD13C30-BCD7-4EF3-AD0C-7C50086E8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7" y="911688"/>
            <a:ext cx="655932" cy="86784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96586E2-6762-47E5-969E-49DA53D76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01" y="1033266"/>
            <a:ext cx="744005" cy="677871"/>
          </a:xfrm>
          <a:prstGeom prst="rect">
            <a:avLst/>
          </a:prstGeom>
        </p:spPr>
      </p:pic>
      <p:pic>
        <p:nvPicPr>
          <p:cNvPr id="17" name="Picture 1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085D6DA-7EB3-4390-8033-2793341D7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75" y="957460"/>
            <a:ext cx="716675" cy="716675"/>
          </a:xfrm>
          <a:prstGeom prst="rect">
            <a:avLst/>
          </a:prstGeom>
        </p:spPr>
      </p:pic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7B6C25-4AD6-4B92-9951-ACCAF51DF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" y="2607882"/>
            <a:ext cx="716675" cy="71667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3047617-F531-4858-AD92-B52DBBA34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77" y="2594876"/>
            <a:ext cx="711394" cy="71139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FEA6C7F-8848-4CA5-B94D-201D3E7DB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01" y="2502284"/>
            <a:ext cx="817728" cy="834943"/>
          </a:xfrm>
          <a:prstGeom prst="rect">
            <a:avLst/>
          </a:prstGeom>
        </p:spPr>
      </p:pic>
      <p:pic>
        <p:nvPicPr>
          <p:cNvPr id="25" name="Picture 2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19FFEEC-61AD-4ED1-B8C4-AD92B9344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88" y="2544355"/>
            <a:ext cx="711394" cy="71139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226807B-C23B-4862-B576-E40B3D56E0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76" y="2573097"/>
            <a:ext cx="711394" cy="653907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7C7C4C26-E32E-4846-AA98-F65E966397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29" y="2618532"/>
            <a:ext cx="701493" cy="56303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B7AF5BC-6122-4114-95E3-AD03E8EA9C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63" y="2502284"/>
            <a:ext cx="519000" cy="72827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B4591542-935B-47E0-BFEF-B1CE9B1C7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1" y="4094624"/>
            <a:ext cx="743389" cy="743389"/>
          </a:xfrm>
          <a:prstGeom prst="rect">
            <a:avLst/>
          </a:prstGeom>
        </p:spPr>
      </p:pic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BF009D-8223-4EC8-90F4-D93B52C3C5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09" y="4094624"/>
            <a:ext cx="743389" cy="743389"/>
          </a:xfrm>
          <a:prstGeom prst="rect">
            <a:avLst/>
          </a:prstGeom>
        </p:spPr>
      </p:pic>
      <p:pic>
        <p:nvPicPr>
          <p:cNvPr id="37" name="Picture 36" descr="A black and white im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058CFCC9-290C-41A4-94F1-8CAB57139E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5" y="4094624"/>
            <a:ext cx="743389" cy="743389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A5869B36-A2AB-41C0-9CAB-B5AC4F5C93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97" y="4151484"/>
            <a:ext cx="793521" cy="651523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C61D32AD-1C18-4251-A176-AD87B3B383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3" y="4095534"/>
            <a:ext cx="630619" cy="704809"/>
          </a:xfrm>
          <a:prstGeom prst="rect">
            <a:avLst/>
          </a:prstGeom>
        </p:spPr>
      </p:pic>
      <p:pic>
        <p:nvPicPr>
          <p:cNvPr id="43" name="Picture 4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302EEA-DEB5-48EF-A5AF-C428414825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7" y="4069953"/>
            <a:ext cx="651522" cy="651522"/>
          </a:xfrm>
          <a:prstGeom prst="rect">
            <a:avLst/>
          </a:prstGeom>
        </p:spPr>
      </p:pic>
      <p:pic>
        <p:nvPicPr>
          <p:cNvPr id="45" name="Picture 4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C18396-30BA-4A0C-9749-485F3D85C4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64" y="4090030"/>
            <a:ext cx="510997" cy="651522"/>
          </a:xfrm>
          <a:prstGeom prst="rect">
            <a:avLst/>
          </a:prstGeom>
        </p:spPr>
      </p:pic>
      <p:pic>
        <p:nvPicPr>
          <p:cNvPr id="47" name="Picture 4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13D63C-34F7-4B62-8F51-B2F9062B4A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" y="5696618"/>
            <a:ext cx="1023957" cy="515660"/>
          </a:xfrm>
          <a:prstGeom prst="rect">
            <a:avLst/>
          </a:prstGeom>
        </p:spPr>
      </p:pic>
      <p:pic>
        <p:nvPicPr>
          <p:cNvPr id="49" name="Picture 48" descr="Text, icon&#10;&#10;Description automatically generated">
            <a:extLst>
              <a:ext uri="{FF2B5EF4-FFF2-40B4-BE49-F238E27FC236}">
                <a16:creationId xmlns:a16="http://schemas.microsoft.com/office/drawing/2014/main" id="{B8825D09-7369-473E-9311-7CD01E5C74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39" y="5603356"/>
            <a:ext cx="601803" cy="601803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FD4E162D-4944-4C04-88FD-29C1DBE513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5" y="5603356"/>
            <a:ext cx="716674" cy="716674"/>
          </a:xfrm>
          <a:prstGeom prst="rect">
            <a:avLst/>
          </a:prstGeom>
        </p:spPr>
      </p:pic>
      <p:pic>
        <p:nvPicPr>
          <p:cNvPr id="53" name="Picture 5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CB608C1-8753-4F17-BD70-F39A0155495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2" y="5495669"/>
            <a:ext cx="722886" cy="81717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ACF865A3-34FD-4B83-AC4F-C6AF51CB454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28" y="5545920"/>
            <a:ext cx="605906" cy="605906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39C23212-27C2-457C-84F2-38C414D3C8F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49" y="5444192"/>
            <a:ext cx="616652" cy="707634"/>
          </a:xfrm>
          <a:prstGeom prst="rect">
            <a:avLst/>
          </a:prstGeom>
        </p:spPr>
      </p:pic>
      <p:sp>
        <p:nvSpPr>
          <p:cNvPr id="58" name="Subtitle 2">
            <a:extLst>
              <a:ext uri="{FF2B5EF4-FFF2-40B4-BE49-F238E27FC236}">
                <a16:creationId xmlns:a16="http://schemas.microsoft.com/office/drawing/2014/main" id="{99220C56-87E0-4F73-84C9-1AC0DE834C31}"/>
              </a:ext>
            </a:extLst>
          </p:cNvPr>
          <p:cNvSpPr txBox="1">
            <a:spLocks/>
          </p:cNvSpPr>
          <p:nvPr/>
        </p:nvSpPr>
        <p:spPr>
          <a:xfrm>
            <a:off x="170674" y="1827675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Augment Reality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80372E6F-4218-45C6-ADCE-ED54D2D3FA11}"/>
              </a:ext>
            </a:extLst>
          </p:cNvPr>
          <p:cNvSpPr txBox="1">
            <a:spLocks/>
          </p:cNvSpPr>
          <p:nvPr/>
        </p:nvSpPr>
        <p:spPr>
          <a:xfrm>
            <a:off x="1768468" y="1853153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Chatbots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244BF858-076B-43C1-8647-FDF7E40D8D8B}"/>
              </a:ext>
            </a:extLst>
          </p:cNvPr>
          <p:cNvSpPr txBox="1">
            <a:spLocks/>
          </p:cNvSpPr>
          <p:nvPr/>
        </p:nvSpPr>
        <p:spPr>
          <a:xfrm>
            <a:off x="3515068" y="1843639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Custom eCommerce Website Design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D8D90441-5BFA-4D37-9E82-9D8407522CCE}"/>
              </a:ext>
            </a:extLst>
          </p:cNvPr>
          <p:cNvSpPr txBox="1">
            <a:spLocks/>
          </p:cNvSpPr>
          <p:nvPr/>
        </p:nvSpPr>
        <p:spPr>
          <a:xfrm>
            <a:off x="5187931" y="1853152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Custom Shopping Cart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27277B2A-6E4B-4D39-90C9-8827415433A1}"/>
              </a:ext>
            </a:extLst>
          </p:cNvPr>
          <p:cNvSpPr txBox="1">
            <a:spLocks/>
          </p:cNvSpPr>
          <p:nvPr/>
        </p:nvSpPr>
        <p:spPr>
          <a:xfrm>
            <a:off x="6820594" y="1843639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Custom Themes-Modules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35BE4081-8F93-4D95-B3B7-7392CB497576}"/>
              </a:ext>
            </a:extLst>
          </p:cNvPr>
          <p:cNvSpPr txBox="1">
            <a:spLocks/>
          </p:cNvSpPr>
          <p:nvPr/>
        </p:nvSpPr>
        <p:spPr>
          <a:xfrm>
            <a:off x="8383844" y="1867082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Delivery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D60E6FEE-75F5-48AD-A9FA-97532299B549}"/>
              </a:ext>
            </a:extLst>
          </p:cNvPr>
          <p:cNvSpPr txBox="1">
            <a:spLocks/>
          </p:cNvSpPr>
          <p:nvPr/>
        </p:nvSpPr>
        <p:spPr>
          <a:xfrm>
            <a:off x="10197198" y="1831489"/>
            <a:ext cx="1604027" cy="51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Design &amp; Theming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E9162381-068D-4160-ACE2-90CA9DACA1AC}"/>
              </a:ext>
            </a:extLst>
          </p:cNvPr>
          <p:cNvSpPr txBox="1">
            <a:spLocks/>
          </p:cNvSpPr>
          <p:nvPr/>
        </p:nvSpPr>
        <p:spPr>
          <a:xfrm>
            <a:off x="150706" y="3385100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Development &amp; Integration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65DB1673-E5D3-43DF-8062-CE059E234CC2}"/>
              </a:ext>
            </a:extLst>
          </p:cNvPr>
          <p:cNvSpPr txBox="1">
            <a:spLocks/>
          </p:cNvSpPr>
          <p:nvPr/>
        </p:nvSpPr>
        <p:spPr>
          <a:xfrm>
            <a:off x="1803337" y="3401064"/>
            <a:ext cx="1417882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Distributor &amp; Dealer Module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8045DC52-DAC3-4B02-8167-E54163798845}"/>
              </a:ext>
            </a:extLst>
          </p:cNvPr>
          <p:cNvSpPr txBox="1">
            <a:spLocks/>
          </p:cNvSpPr>
          <p:nvPr/>
        </p:nvSpPr>
        <p:spPr>
          <a:xfrm>
            <a:off x="3425758" y="3401064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E-Commerce Marketplace integration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357736A8-C59B-4697-BB39-54E46833E827}"/>
              </a:ext>
            </a:extLst>
          </p:cNvPr>
          <p:cNvSpPr txBox="1">
            <a:spLocks/>
          </p:cNvSpPr>
          <p:nvPr/>
        </p:nvSpPr>
        <p:spPr>
          <a:xfrm>
            <a:off x="5167963" y="3410577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E-Commerce Store Customization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C0C83968-BEBF-4EAA-B075-D68553C3D446}"/>
              </a:ext>
            </a:extLst>
          </p:cNvPr>
          <p:cNvSpPr txBox="1">
            <a:spLocks/>
          </p:cNvSpPr>
          <p:nvPr/>
        </p:nvSpPr>
        <p:spPr>
          <a:xfrm>
            <a:off x="6761423" y="3401064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ERP-CRM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D5773177-C10F-4A82-9DCC-0760A249A5C9}"/>
              </a:ext>
            </a:extLst>
          </p:cNvPr>
          <p:cNvSpPr txBox="1">
            <a:spLocks/>
          </p:cNvSpPr>
          <p:nvPr/>
        </p:nvSpPr>
        <p:spPr>
          <a:xfrm>
            <a:off x="8383844" y="3349501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Delivery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3499573D-1266-4DB0-836E-C44F720E32E6}"/>
              </a:ext>
            </a:extLst>
          </p:cNvPr>
          <p:cNvSpPr txBox="1">
            <a:spLocks/>
          </p:cNvSpPr>
          <p:nvPr/>
        </p:nvSpPr>
        <p:spPr>
          <a:xfrm>
            <a:off x="10148391" y="3339977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 err="1"/>
              <a:t>Microinteractions</a:t>
            </a:r>
            <a:endParaRPr lang="en-IN" sz="1200" dirty="0"/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07501CFB-D692-4950-9E93-0108E57888CC}"/>
              </a:ext>
            </a:extLst>
          </p:cNvPr>
          <p:cNvSpPr txBox="1">
            <a:spLocks/>
          </p:cNvSpPr>
          <p:nvPr/>
        </p:nvSpPr>
        <p:spPr>
          <a:xfrm>
            <a:off x="169458" y="4869608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Migration &amp; Upgrade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C16AAA97-0844-4E06-89DD-9D05C1BB805B}"/>
              </a:ext>
            </a:extLst>
          </p:cNvPr>
          <p:cNvSpPr txBox="1">
            <a:spLocks/>
          </p:cNvSpPr>
          <p:nvPr/>
        </p:nvSpPr>
        <p:spPr>
          <a:xfrm>
            <a:off x="1822089" y="4885572"/>
            <a:ext cx="1417882" cy="516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Mobile Friendly Website Development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13398114-6B07-494A-A3EC-0CFFE8F3D252}"/>
              </a:ext>
            </a:extLst>
          </p:cNvPr>
          <p:cNvSpPr txBox="1">
            <a:spLocks/>
          </p:cNvSpPr>
          <p:nvPr/>
        </p:nvSpPr>
        <p:spPr>
          <a:xfrm>
            <a:off x="3444510" y="4885572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Multiple Payment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FB6CDD0-6B55-498B-9D17-E6D6C7F7638A}"/>
              </a:ext>
            </a:extLst>
          </p:cNvPr>
          <p:cNvSpPr txBox="1">
            <a:spLocks/>
          </p:cNvSpPr>
          <p:nvPr/>
        </p:nvSpPr>
        <p:spPr>
          <a:xfrm>
            <a:off x="5186715" y="4895085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Multi-Store eCommerce Development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A7812359-A482-49C8-B167-9F58CBE31D01}"/>
              </a:ext>
            </a:extLst>
          </p:cNvPr>
          <p:cNvSpPr txBox="1">
            <a:spLocks/>
          </p:cNvSpPr>
          <p:nvPr/>
        </p:nvSpPr>
        <p:spPr>
          <a:xfrm>
            <a:off x="6780175" y="4885572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Omni Channel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C71B5B43-D590-4B1F-9B8A-C90B44633CDC}"/>
              </a:ext>
            </a:extLst>
          </p:cNvPr>
          <p:cNvSpPr txBox="1">
            <a:spLocks/>
          </p:cNvSpPr>
          <p:nvPr/>
        </p:nvSpPr>
        <p:spPr>
          <a:xfrm>
            <a:off x="8402596" y="4834009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Payment &amp; Logistics Integration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771E845E-1B0B-4360-9591-4632409A40E9}"/>
              </a:ext>
            </a:extLst>
          </p:cNvPr>
          <p:cNvSpPr txBox="1">
            <a:spLocks/>
          </p:cNvSpPr>
          <p:nvPr/>
        </p:nvSpPr>
        <p:spPr>
          <a:xfrm>
            <a:off x="10167143" y="4824485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Point of Sale Integration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6A685BC3-A366-473F-894C-397C8442EE46}"/>
              </a:ext>
            </a:extLst>
          </p:cNvPr>
          <p:cNvSpPr txBox="1">
            <a:spLocks/>
          </p:cNvSpPr>
          <p:nvPr/>
        </p:nvSpPr>
        <p:spPr>
          <a:xfrm>
            <a:off x="122070" y="6319649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SAP Integration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D2565B40-E108-493C-8AEC-3BFEF5A3B4C9}"/>
              </a:ext>
            </a:extLst>
          </p:cNvPr>
          <p:cNvSpPr txBox="1">
            <a:spLocks/>
          </p:cNvSpPr>
          <p:nvPr/>
        </p:nvSpPr>
        <p:spPr>
          <a:xfrm>
            <a:off x="1774701" y="6335613"/>
            <a:ext cx="1417882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Social Media Integration icon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1496A16C-8858-4422-8CB9-3E24CF7D0E4B}"/>
              </a:ext>
            </a:extLst>
          </p:cNvPr>
          <p:cNvSpPr txBox="1">
            <a:spLocks/>
          </p:cNvSpPr>
          <p:nvPr/>
        </p:nvSpPr>
        <p:spPr>
          <a:xfrm>
            <a:off x="3541037" y="6393049"/>
            <a:ext cx="1250782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Store Locator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0E942D17-7E37-4595-8F2C-FA5AAB394894}"/>
              </a:ext>
            </a:extLst>
          </p:cNvPr>
          <p:cNvSpPr txBox="1">
            <a:spLocks/>
          </p:cNvSpPr>
          <p:nvPr/>
        </p:nvSpPr>
        <p:spPr>
          <a:xfrm>
            <a:off x="5139327" y="6345126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Strategy &amp; Planning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F7756011-A8EB-488B-A0C3-7806A2A58384}"/>
              </a:ext>
            </a:extLst>
          </p:cNvPr>
          <p:cNvSpPr txBox="1">
            <a:spLocks/>
          </p:cNvSpPr>
          <p:nvPr/>
        </p:nvSpPr>
        <p:spPr>
          <a:xfrm>
            <a:off x="6732787" y="6335613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Testing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5C357D25-D798-4104-83AC-385672590EE6}"/>
              </a:ext>
            </a:extLst>
          </p:cNvPr>
          <p:cNvSpPr txBox="1">
            <a:spLocks/>
          </p:cNvSpPr>
          <p:nvPr/>
        </p:nvSpPr>
        <p:spPr>
          <a:xfrm>
            <a:off x="8355208" y="6284050"/>
            <a:ext cx="1652631" cy="5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dirty="0"/>
              <a:t>VAPT Compliance</a:t>
            </a:r>
          </a:p>
        </p:txBody>
      </p:sp>
    </p:spTree>
    <p:extLst>
      <p:ext uri="{BB962C8B-B14F-4D97-AF65-F5344CB8AC3E}">
        <p14:creationId xmlns:p14="http://schemas.microsoft.com/office/powerpoint/2010/main" val="227918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089170C-43CF-4CE4-A707-F959B7DC6E47}"/>
              </a:ext>
            </a:extLst>
          </p:cNvPr>
          <p:cNvSpPr txBox="1">
            <a:spLocks/>
          </p:cNvSpPr>
          <p:nvPr/>
        </p:nvSpPr>
        <p:spPr>
          <a:xfrm>
            <a:off x="1847722" y="2735228"/>
            <a:ext cx="329232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eCommerce Magento</a:t>
            </a:r>
            <a:br>
              <a:rPr lang="en-IN" dirty="0"/>
            </a:br>
            <a:r>
              <a:rPr lang="en-IN" dirty="0"/>
              <a:t> Landing Page</a:t>
            </a: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2A553A0F-FA2D-4FD4-A7EA-7104F1F1D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2" y="0"/>
            <a:ext cx="317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Gurcharan Singh</dc:creator>
  <cp:lastModifiedBy>Gurcharan Singh</cp:lastModifiedBy>
  <cp:revision>1</cp:revision>
  <dcterms:created xsi:type="dcterms:W3CDTF">2022-04-08T08:34:34Z</dcterms:created>
  <dcterms:modified xsi:type="dcterms:W3CDTF">2022-04-08T08:37:34Z</dcterms:modified>
</cp:coreProperties>
</file>