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03" r:id="rId4"/>
    <p:sldId id="30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770E1-39F5-485C-A523-4D34289B7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C87C9-2DA7-4BB8-91C0-079F7ED16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75E56-F4D8-4980-8DEA-73DA6616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D052-FC75-408C-A229-23980EB6A6AE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504AD-744F-44B5-AE09-0C84E799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2324E-7A9B-426A-B82F-97A63440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C54E-1955-4900-A098-2498EF5A67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098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3A0E-5E8E-4837-85C0-DF7A8371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A26D1-E13F-42B9-9D02-DA04E24D2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F4D2F-940F-48D5-B2A7-D5002F9A7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D052-FC75-408C-A229-23980EB6A6AE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6F93A-9F21-4D43-8CE6-62E26F20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2D3DF-74CA-410F-B54D-E5D701A8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C54E-1955-4900-A098-2498EF5A67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786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7FD2FA-FB22-4A34-9614-A909D073F6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21239-88AE-42E3-A84E-5F36392DA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8E46B-7D51-4F13-A745-ED50BCC5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D052-FC75-408C-A229-23980EB6A6AE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1B860-92E5-4582-A5EE-244D66617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DB36E-20D2-42FB-9CC2-DAE33170C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C54E-1955-4900-A098-2498EF5A67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595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83B52-47D9-4281-BD06-78B15D6B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66A5F-A1C4-4F01-AF57-FEB52EFA0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0B755-2131-4CB9-A285-0C6376B0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D052-FC75-408C-A229-23980EB6A6AE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6B85E-BB0C-45D4-AC6E-BA77C71A8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29D97-7318-4109-8154-BA02C563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C54E-1955-4900-A098-2498EF5A67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222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61E55-E606-456E-87E9-1EFBBAC3E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5164B-7150-4B37-808A-3C3493A8F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9A45B-2244-414A-B889-974C54BC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D052-FC75-408C-A229-23980EB6A6AE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46CBD-C1DE-4E9A-993C-1389F918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52F93-0F07-40DA-BDFD-56C80BFB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C54E-1955-4900-A098-2498EF5A67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110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6C92-31DF-4AFF-A46F-7C1233F1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1F2C7-D2F3-4D6D-A285-01D9DE9FE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3A0BE-16FF-41A9-B9EB-78F4DD7DF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843BA-1220-499A-99BE-41847832E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D052-FC75-408C-A229-23980EB6A6AE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E9C41-8064-4C50-AF14-29CB43CF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81EE0-C209-4CAD-94D1-52EE2123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C54E-1955-4900-A098-2498EF5A67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49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531A-8C9B-4FF8-8C32-8B22C0AA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DCCE5-F355-48C3-B6D4-15D2C56F4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160BA-B757-42CA-9710-64C8771D6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5E73E3-DC09-4714-8B18-BA54B5E6C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BCD584-4D6D-424C-ADA8-4A520A506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FF1E06-6F0F-4C22-B7FF-DB50A46C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D052-FC75-408C-A229-23980EB6A6AE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B4BA6A-BAFB-401A-95D8-B2268A2E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91AF9-B131-4CF6-9D1C-B1D9E009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C54E-1955-4900-A098-2498EF5A67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68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99648-D64B-464A-9525-44F90377E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63D66-5DA9-4ED3-BD05-A6F3F9F9F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D052-FC75-408C-A229-23980EB6A6AE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669EF-21E9-477C-AA7A-F8986D8B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BEFF0-B4CF-456E-8520-EA57DA0B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C54E-1955-4900-A098-2498EF5A67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340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24F655-73C0-418D-83B5-6EA88691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D052-FC75-408C-A229-23980EB6A6AE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BC41FA-9F82-4D1E-B7F3-0B042384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4286B-F932-47AB-92DF-51C4FA3B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C54E-1955-4900-A098-2498EF5A67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405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1D26-5E40-4DF5-B84B-1150E250F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1ED4A-5358-418E-A9AE-AABDCD293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746E5-89DB-4DEC-9D7D-379ADEF85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58255-63A2-4993-BC3F-3B2757BF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D052-FC75-408C-A229-23980EB6A6AE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6EF86-0A65-44E8-810C-DBC26218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7F427-E706-4859-AF39-12F1238B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C54E-1955-4900-A098-2498EF5A67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782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E01A-1341-41A5-84A9-24A20A678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836C26-CD36-4979-99A8-6770147583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AB2B0-D5E7-4119-9C1C-537365D9C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ED336-62DC-4797-B9C9-F1D3ADEF3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D052-FC75-408C-A229-23980EB6A6AE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42AD1-320A-4A07-BDA3-A7A2059D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5A9A5-4824-4A06-B2AC-5675491E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C54E-1955-4900-A098-2498EF5A67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992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45437-F0AA-4A9F-A682-B94E3AADE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35206-663C-41E9-B62A-C09671C30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E6757-3C27-425B-803C-AF7F2B2B3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DD052-FC75-408C-A229-23980EB6A6AE}" type="datetimeFigureOut">
              <a:rPr lang="en-IN" smtClean="0"/>
              <a:t>08-04-2022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7E281-9143-4C9F-8C81-0778EFBCE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8BF31-C1AB-4FA7-A516-C7FB0920F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CC54E-1955-4900-A098-2498EF5A67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981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086550-95A4-45E0-93B4-11CCBC13B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602" y="214183"/>
            <a:ext cx="9144000" cy="1655762"/>
          </a:xfrm>
        </p:spPr>
        <p:txBody>
          <a:bodyPr/>
          <a:lstStyle/>
          <a:p>
            <a:r>
              <a:rPr lang="en-IN" dirty="0"/>
              <a:t>Shopify Landing page Creative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61C3D5A-1954-4B48-A557-AAF4FDC98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60" y="955496"/>
            <a:ext cx="8654699" cy="59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5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1298A34-C428-4931-BD12-A0A9F45AF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10" y="998290"/>
            <a:ext cx="8342852" cy="513406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16373D6-30DA-4DC2-A3D2-84D662B7DFE5}"/>
              </a:ext>
            </a:extLst>
          </p:cNvPr>
          <p:cNvSpPr txBox="1">
            <a:spLocks/>
          </p:cNvSpPr>
          <p:nvPr/>
        </p:nvSpPr>
        <p:spPr>
          <a:xfrm>
            <a:off x="760602" y="21418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dirty="0"/>
              <a:t>Shopify Landing page Creative</a:t>
            </a:r>
          </a:p>
        </p:txBody>
      </p:sp>
    </p:spTree>
    <p:extLst>
      <p:ext uri="{BB962C8B-B14F-4D97-AF65-F5344CB8AC3E}">
        <p14:creationId xmlns:p14="http://schemas.microsoft.com/office/powerpoint/2010/main" val="3803397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B16373D6-30DA-4DC2-A3D2-84D662B7DFE5}"/>
              </a:ext>
            </a:extLst>
          </p:cNvPr>
          <p:cNvSpPr txBox="1">
            <a:spLocks/>
          </p:cNvSpPr>
          <p:nvPr/>
        </p:nvSpPr>
        <p:spPr>
          <a:xfrm>
            <a:off x="1536331" y="40700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dirty="0"/>
              <a:t>Shopify Landing page icons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4CD633C-717B-47BD-8BBC-998267285F16}"/>
              </a:ext>
            </a:extLst>
          </p:cNvPr>
          <p:cNvGrpSpPr/>
          <p:nvPr/>
        </p:nvGrpSpPr>
        <p:grpSpPr>
          <a:xfrm>
            <a:off x="1921078" y="1747715"/>
            <a:ext cx="7684482" cy="3394204"/>
            <a:chOff x="1921078" y="1747715"/>
            <a:chExt cx="7684482" cy="3394204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367F945E-58CC-49B4-8FF6-A5060D83B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523" y="1857550"/>
              <a:ext cx="1022300" cy="831872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59A4CE53-E7DA-45B2-8E49-09B019D91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771" y="1857549"/>
              <a:ext cx="921643" cy="921643"/>
            </a:xfrm>
            <a:prstGeom prst="rect">
              <a:avLst/>
            </a:prstGeom>
          </p:spPr>
        </p:pic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3FD0CF8A-1392-43D3-AA08-868C5BBF9788}"/>
                </a:ext>
              </a:extLst>
            </p:cNvPr>
            <p:cNvSpPr txBox="1">
              <a:spLocks/>
            </p:cNvSpPr>
            <p:nvPr/>
          </p:nvSpPr>
          <p:spPr>
            <a:xfrm>
              <a:off x="1921078" y="2852788"/>
              <a:ext cx="1652631" cy="5111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IN" sz="1400" dirty="0"/>
                <a:t>Abandoned Cart </a:t>
              </a:r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F2B54E1F-DA38-4F56-A1B7-C905012A43D0}"/>
                </a:ext>
              </a:extLst>
            </p:cNvPr>
            <p:cNvSpPr txBox="1">
              <a:spLocks/>
            </p:cNvSpPr>
            <p:nvPr/>
          </p:nvSpPr>
          <p:spPr>
            <a:xfrm>
              <a:off x="3942824" y="2852788"/>
              <a:ext cx="1652631" cy="5111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IN" sz="1400" dirty="0"/>
                <a:t>Cost Effective</a:t>
              </a:r>
            </a:p>
          </p:txBody>
        </p: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94E07B08-B691-48A1-AC50-AF31C82C2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113" y="1858886"/>
              <a:ext cx="921643" cy="841500"/>
            </a:xfrm>
            <a:prstGeom prst="rect">
              <a:avLst/>
            </a:prstGeom>
          </p:spPr>
        </p:pic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EFAD754D-8079-4682-8242-E586BCAF9DE3}"/>
                </a:ext>
              </a:extLst>
            </p:cNvPr>
            <p:cNvSpPr txBox="1">
              <a:spLocks/>
            </p:cNvSpPr>
            <p:nvPr/>
          </p:nvSpPr>
          <p:spPr>
            <a:xfrm>
              <a:off x="5854118" y="2852788"/>
              <a:ext cx="1652631" cy="5111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IN" sz="1400" dirty="0"/>
                <a:t>Experienced Team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5B96BA82-388E-4B99-815C-29BF8C8CF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424" y="1747715"/>
              <a:ext cx="921642" cy="921642"/>
            </a:xfrm>
            <a:prstGeom prst="rect">
              <a:avLst/>
            </a:prstGeom>
          </p:spPr>
        </p:pic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EFFF7CEE-5FEB-447E-B66D-2FA4A21B4CF0}"/>
                </a:ext>
              </a:extLst>
            </p:cNvPr>
            <p:cNvSpPr txBox="1">
              <a:spLocks/>
            </p:cNvSpPr>
            <p:nvPr/>
          </p:nvSpPr>
          <p:spPr>
            <a:xfrm>
              <a:off x="7952929" y="2852788"/>
              <a:ext cx="1652631" cy="5111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IN" sz="1400" dirty="0"/>
                <a:t>Great Analytics</a:t>
              </a:r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4BF3CAF2-7B97-4149-A058-F4FA46415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953" y="3671995"/>
              <a:ext cx="904879" cy="894935"/>
            </a:xfrm>
            <a:prstGeom prst="rect">
              <a:avLst/>
            </a:prstGeom>
          </p:spPr>
        </p:pic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9110D842-C036-46E4-A9A3-8AB8BA4CF1D6}"/>
                </a:ext>
              </a:extLst>
            </p:cNvPr>
            <p:cNvSpPr txBox="1">
              <a:spLocks/>
            </p:cNvSpPr>
            <p:nvPr/>
          </p:nvSpPr>
          <p:spPr>
            <a:xfrm>
              <a:off x="1988190" y="4619341"/>
              <a:ext cx="1652631" cy="5111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IN" sz="1400" dirty="0"/>
                <a:t>Guaranteed Technical Support</a:t>
              </a:r>
            </a:p>
          </p:txBody>
        </p:sp>
        <p:pic>
          <p:nvPicPr>
            <p:cNvPr id="21" name="Picture 20" descr="A picture containing text, outdoor, sign&#10;&#10;Description automatically generated">
              <a:extLst>
                <a:ext uri="{FF2B5EF4-FFF2-40B4-BE49-F238E27FC236}">
                  <a16:creationId xmlns:a16="http://schemas.microsoft.com/office/drawing/2014/main" id="{21DBEE79-382D-4C79-8F82-35B84A8A6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699" y="3657217"/>
              <a:ext cx="904879" cy="904879"/>
            </a:xfrm>
            <a:prstGeom prst="rect">
              <a:avLst/>
            </a:prstGeom>
          </p:spPr>
        </p:pic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BDD87346-B73A-4091-9C3F-BCEDB82D876B}"/>
                </a:ext>
              </a:extLst>
            </p:cNvPr>
            <p:cNvSpPr txBox="1">
              <a:spLocks/>
            </p:cNvSpPr>
            <p:nvPr/>
          </p:nvSpPr>
          <p:spPr>
            <a:xfrm>
              <a:off x="4118991" y="4630722"/>
              <a:ext cx="1300294" cy="5111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IN" sz="1400" dirty="0"/>
                <a:t>Multiple Stores</a:t>
              </a:r>
            </a:p>
          </p:txBody>
        </p: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C62C9B19-6702-4EC8-8A9A-10837B9E4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78" y="3671995"/>
              <a:ext cx="711509" cy="825701"/>
            </a:xfrm>
            <a:prstGeom prst="rect">
              <a:avLst/>
            </a:prstGeom>
          </p:spPr>
        </p:pic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id="{19F729E9-060C-492B-AEF2-34622254FA6B}"/>
                </a:ext>
              </a:extLst>
            </p:cNvPr>
            <p:cNvSpPr txBox="1">
              <a:spLocks/>
            </p:cNvSpPr>
            <p:nvPr/>
          </p:nvSpPr>
          <p:spPr>
            <a:xfrm>
              <a:off x="6031684" y="4619340"/>
              <a:ext cx="1431723" cy="5111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IN" sz="1400" dirty="0"/>
                <a:t>Safety &amp; Security</a:t>
              </a:r>
            </a:p>
          </p:txBody>
        </p:sp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D7DEB6A9-9960-4E9D-9DCA-0D94E876D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424" y="3544275"/>
              <a:ext cx="904879" cy="904879"/>
            </a:xfrm>
            <a:prstGeom prst="rect">
              <a:avLst/>
            </a:prstGeom>
          </p:spPr>
        </p:pic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3CEB44C8-A3A9-405A-B57B-3EA2CFE99816}"/>
                </a:ext>
              </a:extLst>
            </p:cNvPr>
            <p:cNvSpPr txBox="1">
              <a:spLocks/>
            </p:cNvSpPr>
            <p:nvPr/>
          </p:nvSpPr>
          <p:spPr>
            <a:xfrm>
              <a:off x="8173837" y="4619340"/>
              <a:ext cx="1431723" cy="5111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IN" sz="1400" dirty="0"/>
                <a:t>Unimaginable SEO Tools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48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B16373D6-30DA-4DC2-A3D2-84D662B7DFE5}"/>
              </a:ext>
            </a:extLst>
          </p:cNvPr>
          <p:cNvSpPr txBox="1">
            <a:spLocks/>
          </p:cNvSpPr>
          <p:nvPr/>
        </p:nvSpPr>
        <p:spPr>
          <a:xfrm>
            <a:off x="1162228" y="2995287"/>
            <a:ext cx="5569946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dirty="0"/>
              <a:t>Shopify Landing Page</a:t>
            </a:r>
          </a:p>
        </p:txBody>
      </p: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5771539-F29F-445E-8699-DAAD7A496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336" y="0"/>
            <a:ext cx="2804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34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34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Gurcharan Singh</dc:creator>
  <cp:lastModifiedBy>Gurcharan Singh</cp:lastModifiedBy>
  <cp:revision>2</cp:revision>
  <dcterms:created xsi:type="dcterms:W3CDTF">2022-04-08T08:05:59Z</dcterms:created>
  <dcterms:modified xsi:type="dcterms:W3CDTF">2022-04-08T08:19:43Z</dcterms:modified>
</cp:coreProperties>
</file>