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ED42-1437-4D05-8AC5-7F028BDB3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28022-6EC2-42F7-81D1-995DE4AA8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73F1-9643-49EC-9F21-74676690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E87CF-1485-4774-A4A3-4932AB30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9E4D1-5631-4DD2-BC57-6C1B10E0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679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D701B-0AE3-40B1-AAF0-9D260054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42B0A-C352-400B-8AF5-BFEDB497C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A350D-2DD1-402A-9527-0F6A54D7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CB1F0-DF8D-4249-A93B-8567DA8A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B26D6-AAA2-4A9E-B7DB-075DAC3C6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5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F0EC7B-AF9D-4BE2-A2EE-D35C0E3AB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C22FC-53B5-4DA6-85DD-A890FAA9E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1F54B-1005-41EB-AEE6-CB7706C33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6E3C-CAFF-4ED5-8786-B46E22AE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1FF41-C35D-49D0-9BF9-7DB6A67A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870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D8EB2-2619-4725-9EF1-04C2C7EC3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0A8BB-C6FF-480E-8B4C-0A2CDCBDE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AA0EB-DE3F-46FF-9CA8-122809039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CD4F2-6033-4517-B405-C6F4B2C7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E4DF8-1691-4924-A82F-079C319B1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41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89B2-7BF9-442C-AFF3-67343EB7F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9B0CF-7A55-4184-B277-8690E92C7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F8E67-35D3-4C98-95B7-3009198A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F5FCB-E093-4C32-8BD0-FCDE20F5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45E56-42E0-4D0F-975B-601D8EFD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179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99A2D-2F5E-40E0-9A98-A05593C9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307D6-56F5-495E-AA83-F52CC7EF8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5513F-5AD2-4774-A7E1-5D3C129B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477EB-4150-4437-A774-E22E7A2C8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2FA67-9917-4A32-B31E-928F9FAB8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E3E84-5E0E-4CA0-BF90-6823913F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864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B7992-B33F-4D28-A9F5-FBCA5CD04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9C427-8EBD-4D4D-9C36-A1C6E7675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D9B931-6352-42BC-A16A-7027FA552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04ABDB-56B9-4856-9284-583D59EA46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78B6C-D4E5-42AC-B90B-4A5B1052F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47B717-0EF4-4B9F-BCBC-AB127FC2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7F78D4-FB06-4720-879F-BA20D366E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559FFC-CB45-43BB-8030-D9581434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275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E4510-2086-4B4C-B45C-974D207B7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60F568-E843-4A45-B344-3C8DC1A03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9B340-5E9B-4E49-B461-093D99AC9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D6193-2F91-4792-80C5-AB8C9F2E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061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F07660-1954-4E43-9790-664B0A75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1C5BB-66D2-47C5-87A5-44DDB1B6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6ED92-7726-402B-BED3-AB8BC4C94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531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9FC7A-7D54-4A34-8B56-1CDAAB808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50710-76A0-4E28-8988-1B965BBF5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9B86DF-33EE-4BE3-B036-2F3764645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1EEDB-BCA0-418D-9D24-82D18B890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0EB4A-16BD-4914-96B1-C6E448567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3DE5D-EC81-4893-AB92-047DAEB0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27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4CA5-51B1-4C6F-A062-3C421F021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A74ECA-6D76-4944-99D0-3F69F8068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AAD169-DA97-4901-B651-A82D8FE31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2581F-67E2-4C24-906C-7ED6E8CFE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B0A47-4550-4695-8904-8C304A3B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79C8D-B821-48D2-84DC-1FC8EF23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998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C16586-C1E5-4AB8-AF02-A31672F35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5532E-26EA-4F92-AAEB-81EF40BC4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56F95-3560-47FD-8D37-EDA306DAC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FF60-BD1D-4A29-9EEB-30F95D9A62FB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D616C-1D88-4E9E-B4EE-6EA85D082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4B1FA-5791-4ACC-A266-E939D7D05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AE9C6-DC2F-42F9-B162-B2F0E2B2FE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257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462E0F-D64B-4F8E-AC26-B2813819EC3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CB81E7F-D2EB-42D3-AC79-3364E1F6F0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401" y="-167780"/>
            <a:ext cx="71645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13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Gurcharan Singh</dc:creator>
  <cp:lastModifiedBy>Gurcharan Singh</cp:lastModifiedBy>
  <cp:revision>1</cp:revision>
  <dcterms:created xsi:type="dcterms:W3CDTF">2022-04-26T05:52:11Z</dcterms:created>
  <dcterms:modified xsi:type="dcterms:W3CDTF">2022-04-26T06:02:53Z</dcterms:modified>
</cp:coreProperties>
</file>